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0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4606" y="10232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At the Cross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98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sip-  ji-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染血的十字架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Jiam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sip-  ji-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Near the cross! O lamb of God,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its scenes before me;</a:t>
            </a:r>
          </a:p>
        </p:txBody>
      </p:sp>
    </p:spTree>
    <p:extLst>
      <p:ext uri="{BB962C8B-B14F-4D97-AF65-F5344CB8AC3E}">
        <p14:creationId xmlns:p14="http://schemas.microsoft.com/office/powerpoint/2010/main" val="1213014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顯明主贖罪恩情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我當思念無停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Help me walk from day to 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its shadows o’er me.</a:t>
            </a:r>
          </a:p>
        </p:txBody>
      </p:sp>
    </p:spTree>
    <p:extLst>
      <p:ext uri="{BB962C8B-B14F-4D97-AF65-F5344CB8AC3E}">
        <p14:creationId xmlns:p14="http://schemas.microsoft.com/office/powerpoint/2010/main" val="840491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303028"/>
            <a:ext cx="8915400" cy="62519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Sip-  ji-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Sip-  ji-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永是我的榮耀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 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cross, In the cross,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my glory ever,</a:t>
            </a:r>
          </a:p>
        </p:txBody>
      </p:sp>
    </p:spTree>
    <p:extLst>
      <p:ext uri="{BB962C8B-B14F-4D97-AF65-F5344CB8AC3E}">
        <p14:creationId xmlns:p14="http://schemas.microsoft.com/office/powerpoint/2010/main" val="560108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101" y="59010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我衆罪都洗清潔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只靠耶穌寶血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Chi-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my raptured soul shall find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Rest beyond the river.</a:t>
            </a:r>
          </a:p>
        </p:txBody>
      </p:sp>
    </p:spTree>
    <p:extLst>
      <p:ext uri="{BB962C8B-B14F-4D97-AF65-F5344CB8AC3E}">
        <p14:creationId xmlns:p14="http://schemas.microsoft.com/office/powerpoint/2010/main" val="104962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主耶穌背十字架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受盡鞭打詈駡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Siu chin pi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keep me near the cross,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a precious fountain;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一步一步行向前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Chit-po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chit-po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到各各他山頂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-tha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Free to all a healing stream,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Flows from Cal-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v’ry’s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mountain.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303028"/>
            <a:ext cx="8915400" cy="62519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永是我的榮耀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cross, In the cross,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my glory ever,</a:t>
            </a:r>
          </a:p>
        </p:txBody>
      </p:sp>
    </p:spTree>
    <p:extLst>
      <p:ext uri="{BB962C8B-B14F-4D97-AF65-F5344CB8AC3E}">
        <p14:creationId xmlns:p14="http://schemas.microsoft.com/office/powerpoint/2010/main" val="212386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63582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我衆罪都洗清潔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只靠耶穌寶血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my raptured soul shall find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Rest beyond the river.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6694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替我還清罪債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heng-chheng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Near the cross a trembling soul,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 and mercy found me;</a:t>
            </a:r>
          </a:p>
        </p:txBody>
      </p:sp>
    </p:spTree>
    <p:extLst>
      <p:ext uri="{BB962C8B-B14F-4D97-AF65-F5344CB8AC3E}">
        <p14:creationId xmlns:p14="http://schemas.microsoft.com/office/powerpoint/2010/main" val="110060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53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為我罪主受重刑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Ui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在各各他山頂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-tha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the Bright and Morning Star,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Sheds its beams around me.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80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303028"/>
            <a:ext cx="8915400" cy="62519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Sip-  ji-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Sip-  ji-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永是我的榮耀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goa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cross, In the cross,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my glory ever,</a:t>
            </a:r>
          </a:p>
        </p:txBody>
      </p:sp>
    </p:spTree>
    <p:extLst>
      <p:ext uri="{BB962C8B-B14F-4D97-AF65-F5344CB8AC3E}">
        <p14:creationId xmlns:p14="http://schemas.microsoft.com/office/powerpoint/2010/main" val="217459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52914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我衆罪都洗清潔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只靠耶穌寶血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Chi-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my raptured soul shall find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Rest beyond the river.</a:t>
            </a:r>
          </a:p>
        </p:txBody>
      </p:sp>
    </p:spTree>
    <p:extLst>
      <p:ext uri="{BB962C8B-B14F-4D97-AF65-F5344CB8AC3E}">
        <p14:creationId xmlns:p14="http://schemas.microsoft.com/office/powerpoint/2010/main" val="31218130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956</TotalTime>
  <Words>533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十字架 At the Cross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119</cp:revision>
  <dcterms:created xsi:type="dcterms:W3CDTF">2020-01-10T06:25:13Z</dcterms:created>
  <dcterms:modified xsi:type="dcterms:W3CDTF">2021-02-24T06:00:51Z</dcterms:modified>
</cp:coreProperties>
</file>